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993" r:id="rId6"/>
    <p:sldId id="994" r:id="rId7"/>
    <p:sldId id="1003" r:id="rId8"/>
    <p:sldId id="1004" r:id="rId9"/>
    <p:sldId id="995" r:id="rId10"/>
    <p:sldId id="996" r:id="rId11"/>
    <p:sldId id="998" r:id="rId12"/>
    <p:sldId id="999" r:id="rId13"/>
    <p:sldId id="1000" r:id="rId14"/>
    <p:sldId id="987" r:id="rId15"/>
    <p:sldId id="100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60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makes sweets.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nice car.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car.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8307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doctor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likes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mother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004" y="2141482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16551" y="2141482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8050" y="3284984"/>
            <a:ext cx="1500732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</a:t>
            </a:r>
            <a:r>
              <a:rPr lang="en-US" altLang="zh-CN" dirty="0" smtClean="0">
                <a:cs typeface="Times New Roman" panose="02020603050405020304" pitchFamily="18" charset="0"/>
              </a:rPr>
              <a:t>   has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5980" y="4699015"/>
            <a:ext cx="3068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    does </a:t>
            </a:r>
            <a:r>
              <a:rPr lang="en-US" altLang="zh-CN" dirty="0"/>
              <a:t>your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15086" y="4725144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8728" y="6012662"/>
            <a:ext cx="208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  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07772" y="5957906"/>
            <a:ext cx="1691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 doing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161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3.eps" descr="id:21474961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124744"/>
            <a:ext cx="100120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298" y="1906794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报正在招聘编辑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阅读招聘启事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016823"/>
            <a:ext cx="2520280" cy="49116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204" y="2644012"/>
            <a:ext cx="11485848" cy="309315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8890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newspaper is looking for an English editor. The job mainly includes two parts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to write some useful English articles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students. The other is to select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articles from students and edit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编辑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use. We hope that he/she could meet the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1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0849"/>
            <a:ext cx="11485848" cy="260019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he/she is good at writing and English. Second, he/she can use the computer well. Last, he/she needs to work for five days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interested in the job, you can call Miss Li, 152</a:t>
            </a:r>
            <a:r>
              <a:rPr lang="en-US" altLang="zh-CN" dirty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✕✕✕✕✕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312 before this Wednesday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66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阅读招聘启事，选择正确的答案。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newspaper needs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an English teacher	B. a Chinese editor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an English editor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36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job needs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write some useful English articles for students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select articles from students and edit for use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both A and B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45890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8134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98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is 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 person who is good at Chinese can get the job.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The person should meet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requirements.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People can call Miss Li this Thursday to get the job.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23868" y="334481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get the job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English and I can write stories.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use the computer, but I can take photos.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work for four days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12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5126" y="34203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146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能写一写自己的优势，帮助自己获得这个职位吗？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_____——————————————————————————————————___________________________________________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07862" y="1284817"/>
            <a:ext cx="2931160" cy="5391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8106" y="2366132"/>
            <a:ext cx="11350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think I can get the job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am good at English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also like writing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can use the computer well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can work for five days a week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74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She’s my aunt.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She’s a nurse.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works in a factory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is my mother.	B. She likes singing.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She’s a writer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1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0859135" cy="621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3852422"/>
            <a:ext cx="48220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does your aunt work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5570656"/>
            <a:ext cx="46440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your mother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2004" y="26369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8326" y="449858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is.	B. Yes, he can.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He’s a policeman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He’s my cousin.	B. He’s at home.	C. She’s nine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can help you.	B. I’m a student.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 play the piano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3015" y="1925458"/>
            <a:ext cx="44678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your uncle a policeman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605" y="3199700"/>
            <a:ext cx="289002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Who’s that boy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6720" y="4983643"/>
            <a:ext cx="29931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you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175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1638" y="26641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6179" y="386104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81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根据首字母或图片提示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woman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 nurse helps 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Brown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school. 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Betty’s brother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works in this hospital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Su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your grandpa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—Yes, he works on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70.jpg" descr="id:21474961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3429000"/>
            <a:ext cx="1707515" cy="1718945"/>
          </a:xfrm>
          <a:prstGeom prst="rect">
            <a:avLst/>
          </a:prstGeom>
        </p:spPr>
      </p:pic>
      <p:pic>
        <p:nvPicPr>
          <p:cNvPr id="4" name="bt71.jpg" descr="id:2147496154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87694" y="4281625"/>
            <a:ext cx="1245235" cy="17189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74926" y="1520376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ick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98862" y="2132856"/>
            <a:ext cx="1199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5062" y="2106978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57470" y="2755050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octor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90750" y="3977274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16545" y="3979186"/>
            <a:ext cx="1319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Science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54805" y="5155280"/>
            <a:ext cx="1260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farmer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09563" y="5157192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arm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7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61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298" y="183605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father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 on Saturday.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in your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popular types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birthday cakes.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table, please.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62758" y="2611034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42617" y="2611034"/>
            <a:ext cx="1140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driver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15429" y="3241854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watches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14172" y="3861048"/>
            <a:ext cx="1459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teachers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08439" y="4500494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84461" y="5157192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draw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37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father do, Nancy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does;teaches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443" y="328657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问句的主语是第三人称单数，助动词用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的第三人称单数形式，意为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4761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41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Do;watches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Does;watch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  <a:tab pos="86518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Do;watch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444" y="267600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此句是一般疑问句，主语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是第三人称单数，助动词用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句中的实义动词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要用原形，故选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1621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usually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students with English.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help		B. helps to			C. helps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5148975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“help </a:t>
            </a:r>
            <a:r>
              <a:rPr lang="en-US" altLang="zh-CN" dirty="0" err="1"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cs typeface="Times New Roman" panose="02020603050405020304" pitchFamily="18" charset="0"/>
              </a:rPr>
              <a:t> with sth”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帮助某人做某事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386" y="8280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02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89" y="917328"/>
            <a:ext cx="11437813" cy="3951832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836644"/>
            <a:ext cx="11485848" cy="388850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不同的表达方式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都可以表达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都强调帮助者参与到被帮助者的动作中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帮助其完成某事。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侧重于在某一具体的方面或事情上提供帮助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后面可接名词或名词短语。强调在这个事情上给予协助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不一定是直接参与完成作业的动作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可能是提供建议、解答疑问等。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917328"/>
            <a:ext cx="1832937" cy="59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93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stories. She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writes;writer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writes;writing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writer;writes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444" y="262828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是第三人称单数，动词用第三人称单数形式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writes,“like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7882" y="8280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9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1361</Words>
  <Application>Microsoft Office PowerPoint</Application>
  <PresentationFormat>自定义</PresentationFormat>
  <Paragraphs>127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2025-06-30T06:08:55Z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